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104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02907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Ship It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A2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pepper popper, 3 colt poppers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cable + fall forward popper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1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(7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4004E8-995E-A829-0D9B-743D5095C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5" y="3670361"/>
            <a:ext cx="7025777" cy="48760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Ship It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22</a:t>
            </a:r>
          </a:p>
          <a:p>
            <a:r>
              <a:rPr lang="en-US" dirty="0"/>
              <a:t>Targets: 9 IPSC, 4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the targets as they become available from within the shooting area. The swinger is activated by the pepper popper and </a:t>
            </a:r>
            <a:r>
              <a:rPr lang="en-US"/>
              <a:t>remains visible at rest.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159</Words>
  <Application>Microsoft Office PowerPoint</Application>
  <PresentationFormat>Custom</PresentationFormat>
  <Paragraphs>24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2023-09-21T18:48:20Z</dcterms:modified>
  <cp:category>Shooting</cp:category>
</cp:coreProperties>
</file>